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64" d="100"/>
          <a:sy n="64" d="100"/>
        </p:scale>
        <p:origin x="-2370" y="-10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16554" y="910378"/>
            <a:ext cx="6307231" cy="35702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С 01 января 2023 года, после перехода на единый налоговый счет (ЕНС), для всех налогоплательщиков независимо от места постановки на учет и места жительства предусмотрен единый казначейский счет для перечисления налогов, который открыт в Управлении Федерального казначейства по Тульской области, г. Тула.</a:t>
            </a:r>
          </a:p>
          <a:p>
            <a:r>
              <a:rPr lang="ru-RU" sz="1600" dirty="0">
                <a:latin typeface="Calibri" panose="020F0502020204030204" pitchFamily="34" charset="0"/>
              </a:rPr>
              <a:t> 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После поступления платежа налоговый орган самостоятельно распределит его по налоговым обязательствам и обеспечит зачисление в соответствующий бюджет.</a:t>
            </a:r>
          </a:p>
          <a:p>
            <a:r>
              <a:rPr lang="ru-RU" sz="1600" dirty="0">
                <a:latin typeface="Calibri" panose="020F0502020204030204" pitchFamily="34" charset="0"/>
              </a:rPr>
              <a:t> 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Налоги, сборы, страховые взносы, пени, штрафы и проценты необходимо уплачивать по новым реквизитам:</a:t>
            </a:r>
          </a:p>
          <a:p>
            <a:pPr algn="just"/>
            <a:endParaRPr lang="ru-RU" sz="135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ru-RU" sz="135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ru-RU" sz="1300" dirty="0">
              <a:latin typeface="Calibri" panose="020F0502020204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275381" y="436241"/>
            <a:ext cx="6307231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450215" algn="ctr">
              <a:spcBef>
                <a:spcPts val="6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Новые реквизиты для уплаты налогов</a:t>
            </a:r>
            <a:endParaRPr lang="ru-RU" sz="2000" dirty="0">
              <a:solidFill>
                <a:srgbClr val="002060"/>
              </a:solidFill>
            </a:endParaRPr>
          </a:p>
          <a:p>
            <a:pPr indent="450215" algn="ctr">
              <a:spcBef>
                <a:spcPts val="600"/>
              </a:spcBef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ffectLst/>
              <a:latin typeface="DINCyr-Medium"/>
              <a:ea typeface="Times New Roman"/>
              <a:cs typeface="DINCyr-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5244" y="81213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68986"/>
              </p:ext>
            </p:extLst>
          </p:nvPr>
        </p:nvGraphicFramePr>
        <p:xfrm>
          <a:off x="346879" y="4324983"/>
          <a:ext cx="6172199" cy="3796369"/>
        </p:xfrm>
        <a:graphic>
          <a:graphicData uri="http://schemas.openxmlformats.org/drawingml/2006/table">
            <a:tbl>
              <a:tblPr firstRow="1" firstCol="1" bandRow="1"/>
              <a:tblGrid>
                <a:gridCol w="1103503"/>
                <a:gridCol w="2120833"/>
                <a:gridCol w="2947863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(поля) реквизита платежного документа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(поля) реквизита платежного документа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Значение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банка получателя средств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Отделение Тула Банка России//УФК по Тульской области, г Тула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БИК банка получателя средств (БИК ТОФК)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017003983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№ счета банка получателя средств (номер банковского счета, входящего в состав единого казначейского счета)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40102810445370000059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Получатель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Федерального казначейства по Тульской области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Номер казначейского счета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03100643000000018500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93" marR="64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163547</TotalTime>
  <Words>141</Words>
  <Application>Microsoft Office PowerPoint</Application>
  <PresentationFormat>Лист A4 (210x297 мм)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Roboto Condensed</vt:lpstr>
      <vt:lpstr>Times New Roman</vt:lpstr>
      <vt:lpstr>Calibri</vt:lpstr>
      <vt:lpstr>Open Sans Light</vt:lpstr>
      <vt:lpstr>DINCyr-Medium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Кузнецова Яна Викторовна</cp:lastModifiedBy>
  <cp:revision>1905</cp:revision>
  <cp:lastPrinted>2023-01-12T07:58:37Z</cp:lastPrinted>
  <dcterms:created xsi:type="dcterms:W3CDTF">2014-10-08T23:03:32Z</dcterms:created>
  <dcterms:modified xsi:type="dcterms:W3CDTF">2023-02-01T06:15:53Z</dcterms:modified>
</cp:coreProperties>
</file>