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sldIdLst>
    <p:sldId id="262" r:id="rId2"/>
  </p:sldIdLst>
  <p:sldSz cx="7559675" cy="10620375"/>
  <p:notesSz cx="6669088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4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EDE"/>
    <a:srgbClr val="FDA5A5"/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708" y="72"/>
      </p:cViewPr>
      <p:guideLst>
        <p:guide orient="horz" pos="334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4960" y="1738104"/>
            <a:ext cx="5669756" cy="3697464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4960" y="5578156"/>
            <a:ext cx="5669756" cy="2564131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BDB51-CAE0-49DF-B108-F577C898FD48}" type="datetimeFigureOut">
              <a:rPr lang="en-US"/>
              <a:pPr>
                <a:defRPr/>
              </a:pPr>
              <a:t>3/12/2021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9A917-CA8D-4EA0-9EA1-B13B68FF60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0AD98-6823-461E-ADCE-35E9E349B923}" type="datetimeFigureOut">
              <a:rPr lang="en-US"/>
              <a:pPr>
                <a:defRPr/>
              </a:pPr>
              <a:t>3/12/2021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E816B-672E-461F-8F10-8071CC0051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09892" y="565437"/>
            <a:ext cx="1630055" cy="90002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9728" y="565437"/>
            <a:ext cx="4795669" cy="90002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8F848-E8B6-4FAD-BEFA-8817BDD8EC66}" type="datetimeFigureOut">
              <a:rPr lang="en-US"/>
              <a:pPr>
                <a:defRPr/>
              </a:pPr>
              <a:t>3/12/2021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E6404-4487-4B8D-80DC-F121ABBEDE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56795-902B-4986-9F50-87FDB060CF82}" type="datetimeFigureOut">
              <a:rPr lang="en-US"/>
              <a:pPr>
                <a:defRPr/>
              </a:pPr>
              <a:t>3/12/2021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A10C7-A812-4894-891E-88B92AAD5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790" y="2647720"/>
            <a:ext cx="6520220" cy="4417780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5790" y="7107294"/>
            <a:ext cx="6520220" cy="2323206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6FD46-9DBF-4661-BF40-2BC91D329897}" type="datetimeFigureOut">
              <a:rPr lang="en-US"/>
              <a:pPr>
                <a:defRPr/>
              </a:pPr>
              <a:t>3/12/2021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E1972-0A38-42A4-959C-8138D6C5C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9728" y="2827183"/>
            <a:ext cx="3212862" cy="67385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27085" y="2827183"/>
            <a:ext cx="3212862" cy="67385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BEC10-37B2-4C15-99DC-2770E0466096}" type="datetimeFigureOut">
              <a:rPr lang="en-US"/>
              <a:pPr>
                <a:defRPr/>
              </a:pPr>
              <a:t>3/12/2021</a:t>
            </a:fld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DBFF0-F22D-417D-9E43-ADDB307496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712" y="565437"/>
            <a:ext cx="6520220" cy="205278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0712" y="2603468"/>
            <a:ext cx="3198097" cy="1275919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0712" y="3879387"/>
            <a:ext cx="3198097" cy="570599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27085" y="2603468"/>
            <a:ext cx="3213847" cy="1275919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27085" y="3879387"/>
            <a:ext cx="3213847" cy="570599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6FB17-7792-4987-B01A-7FD41498F6CB}" type="datetimeFigureOut">
              <a:rPr lang="en-US"/>
              <a:pPr>
                <a:defRPr/>
              </a:pPr>
              <a:t>3/12/2021</a:t>
            </a:fld>
            <a:endParaRPr lang="en-US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5327-F165-48E2-B76B-559F3BE86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63831-9B9B-4847-AA31-D9210586026F}" type="datetimeFigureOut">
              <a:rPr lang="en-US"/>
              <a:pPr>
                <a:defRPr/>
              </a:pPr>
              <a:t>3/12/2021</a:t>
            </a:fld>
            <a:endParaRPr lang="en-US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C91C9-92EE-4F5E-A798-C04DC59557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771FB-2BED-4C07-BC6C-29851CD306AB}" type="datetimeFigureOut">
              <a:rPr lang="en-US"/>
              <a:pPr>
                <a:defRPr/>
              </a:pPr>
              <a:t>3/12/2021</a:t>
            </a:fld>
            <a:endParaRPr lang="en-US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D0397-70B2-40CB-A0B5-5A4E9436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3847" y="1529138"/>
            <a:ext cx="3827085" cy="7547350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28EFD-5E94-4F5F-9945-0CFC01FB4FD9}" type="datetimeFigureOut">
              <a:rPr lang="en-US"/>
              <a:pPr>
                <a:defRPr/>
              </a:pPr>
              <a:t>3/12/2021</a:t>
            </a:fld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A442C-3458-490C-B885-91E90A964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13847" y="1529138"/>
            <a:ext cx="3827085" cy="7547350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41E40-6D1E-4928-A94A-3D86B2FF1055}" type="datetimeFigureOut">
              <a:rPr lang="en-US"/>
              <a:pPr>
                <a:defRPr/>
              </a:pPr>
              <a:t>3/12/2021</a:t>
            </a:fld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281D-DE8C-4637-91EB-70FDF526E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113" y="565150"/>
            <a:ext cx="6521450" cy="2052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9113" y="2827338"/>
            <a:ext cx="6521450" cy="6738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9113" y="9844088"/>
            <a:ext cx="1701800" cy="565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744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BD0F01-A8E1-41A5-B18A-C97152E1037B}" type="datetimeFigureOut">
              <a:rPr lang="en-US"/>
              <a:pPr>
                <a:defRPr/>
              </a:pPr>
              <a:t>3/12/2021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03488" y="9844088"/>
            <a:ext cx="2552700" cy="565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744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338763" y="9844088"/>
            <a:ext cx="1701800" cy="565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744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71F878-6810-43E3-BA6A-9296E3C9B4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2" r:id="rId2"/>
    <p:sldLayoutId id="2147483701" r:id="rId3"/>
    <p:sldLayoutId id="2147483700" r:id="rId4"/>
    <p:sldLayoutId id="2147483699" r:id="rId5"/>
    <p:sldLayoutId id="2147483698" r:id="rId6"/>
    <p:sldLayoutId id="2147483697" r:id="rId7"/>
    <p:sldLayoutId id="2147483696" r:id="rId8"/>
    <p:sldLayoutId id="2147483695" r:id="rId9"/>
    <p:sldLayoutId id="2147483694" r:id="rId10"/>
    <p:sldLayoutId id="2147483693" r:id="rId11"/>
  </p:sldLayoutIdLst>
  <p:hf sldNum="0" hdr="0" ftr="0" dt="0"/>
  <p:txStyles>
    <p:titleStyle>
      <a:lvl1pPr algn="l" defTabSz="566738" rtl="0" fontAlgn="base">
        <a:lnSpc>
          <a:spcPct val="90000"/>
        </a:lnSpc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66738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itchFamily="34" charset="0"/>
        </a:defRPr>
      </a:lvl2pPr>
      <a:lvl3pPr algn="l" defTabSz="566738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itchFamily="34" charset="0"/>
        </a:defRPr>
      </a:lvl3pPr>
      <a:lvl4pPr algn="l" defTabSz="566738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itchFamily="34" charset="0"/>
        </a:defRPr>
      </a:lvl4pPr>
      <a:lvl5pPr algn="l" defTabSz="566738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itchFamily="34" charset="0"/>
        </a:defRPr>
      </a:lvl5pPr>
      <a:lvl6pPr marL="457200" algn="l" defTabSz="566738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itchFamily="34" charset="0"/>
        </a:defRPr>
      </a:lvl6pPr>
      <a:lvl7pPr marL="914400" algn="l" defTabSz="566738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itchFamily="34" charset="0"/>
        </a:defRPr>
      </a:lvl7pPr>
      <a:lvl8pPr marL="1371600" algn="l" defTabSz="566738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itchFamily="34" charset="0"/>
        </a:defRPr>
      </a:lvl8pPr>
      <a:lvl9pPr marL="1828800" algn="l" defTabSz="566738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itchFamily="34" charset="0"/>
        </a:defRPr>
      </a:lvl9pPr>
    </p:titleStyle>
    <p:bodyStyle>
      <a:lvl1pPr marL="141288" indent="-141288" algn="l" defTabSz="566738" rtl="0" fontAlgn="base">
        <a:lnSpc>
          <a:spcPct val="90000"/>
        </a:lnSpc>
        <a:spcBef>
          <a:spcPts val="625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41288" algn="l" defTabSz="566738" rtl="0" fontAlgn="base">
        <a:lnSpc>
          <a:spcPct val="90000"/>
        </a:lnSpc>
        <a:spcBef>
          <a:spcPts val="313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8025" indent="-141288" algn="l" defTabSz="566738" rtl="0" fontAlgn="base">
        <a:lnSpc>
          <a:spcPct val="90000"/>
        </a:lnSpc>
        <a:spcBef>
          <a:spcPts val="313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92188" indent="-141288" algn="l" defTabSz="566738" rtl="0" fontAlgn="base">
        <a:lnSpc>
          <a:spcPct val="90000"/>
        </a:lnSpc>
        <a:spcBef>
          <a:spcPts val="313"/>
        </a:spcBef>
        <a:spcAft>
          <a:spcPct val="0"/>
        </a:spcAft>
        <a:buFont typeface="Arial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74763" indent="-141288" algn="l" defTabSz="566738" rtl="0" fontAlgn="base">
        <a:lnSpc>
          <a:spcPct val="90000"/>
        </a:lnSpc>
        <a:spcBef>
          <a:spcPts val="313"/>
        </a:spcBef>
        <a:spcAft>
          <a:spcPct val="0"/>
        </a:spcAft>
        <a:buFont typeface="Arial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fss.ru/oved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abinets.fss.ru/" TargetMode="External"/><Relationship Id="rId4" Type="http://schemas.openxmlformats.org/officeDocument/2006/relationships/hyperlink" Target="http://www.gosuslugi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565" y="3377851"/>
            <a:ext cx="6514067" cy="19607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defTabSz="567019"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Наилучший </a:t>
            </a: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подачи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для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ПОВЭД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8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4" name="Изображение 3" descr="FSS-logo_png_transparent_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78735"/>
            <a:ext cx="1256494" cy="1162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Прямоугольник 5"/>
          <p:cNvSpPr>
            <a:spLocks noChangeArrowheads="1"/>
          </p:cNvSpPr>
          <p:nvPr/>
        </p:nvSpPr>
        <p:spPr bwMode="auto">
          <a:xfrm>
            <a:off x="5156200" y="219075"/>
            <a:ext cx="21605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Информационный лист ФСС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1361" y="7272390"/>
            <a:ext cx="6890670" cy="2357568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  <p:txBody>
          <a:bodyPr wrap="squar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b="1" u="sng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Напоминаем!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000" b="1" u="sng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ОВЭД не будет подтвержден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установленный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срок,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 будет присвоен </a:t>
            </a:r>
            <a:r>
              <a:rPr lang="ru-RU" sz="2000" b="1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максимальный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тариф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указанных в ЕГРЮЛ.  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2886264" y="5852806"/>
            <a:ext cx="2074455" cy="1293971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ШЛЮЗ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 (Спец операторы связи)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docs.fss.ru/oved.html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24435" y="5871255"/>
            <a:ext cx="2166349" cy="985802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ЕПГУ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http://www.gosuslugi.ru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9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9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5156199" y="5866593"/>
            <a:ext cx="1976433" cy="1362075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страхователя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://cabinets.fss.ru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3682350" y="5372674"/>
            <a:ext cx="400050" cy="44608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/>
          </a:p>
        </p:txBody>
      </p:sp>
      <p:sp>
        <p:nvSpPr>
          <p:cNvPr id="33" name="Стрелка вниз 32"/>
          <p:cNvSpPr/>
          <p:nvPr/>
        </p:nvSpPr>
        <p:spPr>
          <a:xfrm>
            <a:off x="1380710" y="5400381"/>
            <a:ext cx="400050" cy="46675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/>
          </a:p>
        </p:txBody>
      </p:sp>
      <p:sp>
        <p:nvSpPr>
          <p:cNvPr id="34" name="Стрелка вниз 33"/>
          <p:cNvSpPr/>
          <p:nvPr/>
        </p:nvSpPr>
        <p:spPr>
          <a:xfrm>
            <a:off x="5983990" y="5376784"/>
            <a:ext cx="398462" cy="44608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/>
          </a:p>
        </p:txBody>
      </p:sp>
      <p:sp>
        <p:nvSpPr>
          <p:cNvPr id="13329" name="TextBox 2"/>
          <p:cNvSpPr txBox="1">
            <a:spLocks noChangeArrowheads="1"/>
          </p:cNvSpPr>
          <p:nvPr/>
        </p:nvSpPr>
        <p:spPr bwMode="auto">
          <a:xfrm>
            <a:off x="421361" y="1444089"/>
            <a:ext cx="6711271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страхователи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Осталось 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 дней 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подачи заявления для 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ПОВЭД</a:t>
            </a:r>
          </a:p>
          <a:p>
            <a:pPr algn="ctr"/>
            <a:endParaRPr lang="ru-RU" sz="22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Срок - не позднее 15 апреля 2021</a:t>
            </a:r>
          </a:p>
          <a:p>
            <a:pPr algn="ctr"/>
            <a:endParaRPr lang="ru-RU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63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2435</TotalTime>
  <Words>70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Наилучший способ подачи заявления для ПОВЭД электронно!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Вместе улучшим</dc:title>
  <dc:creator>Нина Максуль</dc:creator>
  <cp:lastModifiedBy>Вера Красненко</cp:lastModifiedBy>
  <cp:revision>96</cp:revision>
  <cp:lastPrinted>2021-03-12T08:29:55Z</cp:lastPrinted>
  <dcterms:created xsi:type="dcterms:W3CDTF">2019-01-14T08:55:38Z</dcterms:created>
  <dcterms:modified xsi:type="dcterms:W3CDTF">2021-03-12T08:52:14Z</dcterms:modified>
</cp:coreProperties>
</file>